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648916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151770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дождь, днем гроза. Ночью и утром туман. Ветер юго-восточный с переходом на северо-западный 3-8 м/с. Температура воздуха ночью 10-12, днем 19-21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544026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090762"/>
            <a:ext cx="465779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 2026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65684</TotalTime>
  <Words>610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7081</cp:revision>
  <cp:lastPrinted>2021-02-03T11:37:00Z</cp:lastPrinted>
  <dcterms:created xsi:type="dcterms:W3CDTF">2018-03-27T06:03:00Z</dcterms:created>
  <dcterms:modified xsi:type="dcterms:W3CDTF">2026-05-07T07:42:16Z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